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57" r:id="rId2"/>
    <p:sldId id="258" r:id="rId3"/>
    <p:sldId id="259"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0" autoAdjust="0"/>
    <p:restoredTop sz="93969" autoAdjust="0"/>
  </p:normalViewPr>
  <p:slideViewPr>
    <p:cSldViewPr snapToGrid="0" snapToObjects="1">
      <p:cViewPr>
        <p:scale>
          <a:sx n="60" d="100"/>
          <a:sy n="60" d="100"/>
        </p:scale>
        <p:origin x="258" y="18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A1DD04-5FEA-49B4-A187-7DCE025E171C}" type="datetimeFigureOut">
              <a:rPr lang="fr-FR" smtClean="0"/>
              <a:t>03/06/2024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43A41F-B089-4CD3-B7AA-F6AED3230143}" type="slidenum">
              <a:rPr lang="fr-FR" smtClean="0"/>
              <a:t>‹N°›</a:t>
            </a:fld>
            <a:endParaRPr lang="fr-FR"/>
          </a:p>
        </p:txBody>
      </p:sp>
    </p:spTree>
    <p:extLst>
      <p:ext uri="{BB962C8B-B14F-4D97-AF65-F5344CB8AC3E}">
        <p14:creationId xmlns:p14="http://schemas.microsoft.com/office/powerpoint/2010/main" val="755831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tableEx</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Evolution des arrivées aux PF par principale Nationalité</a:t>
            </a:r>
            <a:endParaRPr dirty="0"/>
          </a:p>
          <a:p>
            <a:r>
              <a:rPr b="0" dirty="0"/>
              <a:t>No alt text provided</a:t>
            </a:r>
            <a:endParaRPr dirty="0"/>
          </a:p>
          <a:p>
            <a:endParaRPr dirty="0"/>
          </a:p>
          <a:p>
            <a:r>
              <a:rPr b="1" dirty="0"/>
              <a:t>Evolution des arrivées aux PF par principal point d'entrée</a:t>
            </a:r>
            <a:endParaRPr dirty="0"/>
          </a:p>
          <a:p>
            <a:r>
              <a:rPr b="0" dirty="0"/>
              <a:t>No alt text provided</a:t>
            </a:r>
            <a:endParaRPr dirty="0"/>
          </a:p>
          <a:p>
            <a:endParaRPr dirty="0"/>
          </a:p>
          <a:p>
            <a:r>
              <a:rPr b="1" dirty="0"/>
              <a:t>Evolution des nuitées EHTC par principale destination</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tableEx</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Evolution des arrivées aux PF par principale Nationalité</a:t>
            </a:r>
            <a:endParaRPr dirty="0"/>
          </a:p>
          <a:p>
            <a:r>
              <a:rPr b="0" dirty="0"/>
              <a:t>No alt text provided</a:t>
            </a:r>
            <a:endParaRPr dirty="0"/>
          </a:p>
          <a:p>
            <a:endParaRPr dirty="0"/>
          </a:p>
          <a:p>
            <a:r>
              <a:rPr b="1" dirty="0"/>
              <a:t>Evolution des Arrivées aux PF Par Principal point d'entrée</a:t>
            </a:r>
            <a:endParaRPr dirty="0"/>
          </a:p>
          <a:p>
            <a:r>
              <a:rPr b="0" dirty="0"/>
              <a:t>No alt text provided</a:t>
            </a:r>
            <a:endParaRPr dirty="0"/>
          </a:p>
          <a:p>
            <a:endParaRPr dirty="0"/>
          </a:p>
          <a:p>
            <a:r>
              <a:rPr b="1" dirty="0"/>
              <a:t>Evolution des nuitées EHTC par principale destination</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Evolution des APFs par voix d'entrée</a:t>
            </a:r>
            <a:endParaRPr dirty="0"/>
          </a:p>
          <a:p>
            <a:r>
              <a:rPr b="0" dirty="0"/>
              <a:t>No alt text provided</a:t>
            </a:r>
            <a:endParaRPr dirty="0"/>
          </a:p>
          <a:p>
            <a:endParaRPr dirty="0"/>
          </a:p>
          <a:p>
            <a:r>
              <a:rPr b="1" dirty="0"/>
              <a:t>Répartition des arrivées de touristes par point d'entrée (en %)</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Evolution des APFs par voix d'entrée</a:t>
            </a:r>
            <a:endParaRPr dirty="0"/>
          </a:p>
          <a:p>
            <a:r>
              <a:rPr b="0" dirty="0"/>
              <a:t>No alt text provided</a:t>
            </a:r>
            <a:endParaRPr dirty="0"/>
          </a:p>
          <a:p>
            <a:endParaRPr dirty="0"/>
          </a:p>
          <a:p>
            <a:r>
              <a:rPr b="1" dirty="0"/>
              <a:t>Evolution mensuelle des arrivées de touristes</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tableEx</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Taux d'occupation par principale province</a:t>
            </a:r>
            <a:endParaRPr dirty="0"/>
          </a:p>
          <a:p>
            <a:r>
              <a:rPr b="0" dirty="0"/>
              <a:t>No alt text provided</a:t>
            </a:r>
            <a:endParaRPr dirty="0"/>
          </a:p>
          <a:p>
            <a:endParaRPr dirty="0"/>
          </a:p>
          <a:p>
            <a:r>
              <a:rPr b="1" dirty="0"/>
              <a:t>Taux d'occupation par type d'hébergement</a:t>
            </a:r>
            <a:endParaRPr dirty="0"/>
          </a:p>
          <a:p>
            <a:r>
              <a:rPr b="0" dirty="0"/>
              <a:t>No alt text provided</a:t>
            </a:r>
            <a:endParaRPr dirty="0"/>
          </a:p>
          <a:p>
            <a:endParaRPr dirty="0"/>
          </a:p>
          <a:p>
            <a:r>
              <a:rPr b="1" dirty="0"/>
              <a:t>Nuitées par type de touristes</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tableEx</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Nuitées par type de touristes</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Taux d'occupation par type d'hébergement</a:t>
            </a:r>
            <a:endParaRPr dirty="0"/>
          </a:p>
          <a:p>
            <a:r>
              <a:rPr b="0" dirty="0"/>
              <a:t>No alt text provided</a:t>
            </a:r>
            <a:endParaRPr dirty="0"/>
          </a:p>
          <a:p>
            <a:endParaRPr dirty="0"/>
          </a:p>
          <a:p>
            <a:r>
              <a:rPr b="1" dirty="0"/>
              <a:t>Taux d'occupation par principale province</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‹N°›</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‹N°›</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‹N°›</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‹N°›</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‹N°›</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‹N°›</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6/3/2024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‹N°›</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6/3/2024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‹N°›</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6/3/2024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‹N°›</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‹N°›</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‹N°›</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6/3/2024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‹N°›</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41c32a50-03ce-41b5-b7ae-5c80687c862f/?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41c32a50-03ce-41b5-b7ae-5c80687c862f/?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41c32a50-03ce-41b5-b7ae-5c80687c862f/?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41c32a50-03ce-41b5-b7ae-5c80687c862f/?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41c32a50-03ce-41b5-b7ae-5c80687c862f/?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41c32a50-03ce-41b5-b7ae-5c80687c862f/?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41c32a50-03ce-41b5-b7ae-5c80687c862f/?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image ,image ,textbox ,textbox ,slicer ,slicer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Home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ableEx ,tableEx ,tableEx ,slicer ,card ,card ,textbox ,shape ,image ,slicer ,textbox ,textbox ,textbox ,textbox ,textbox ,tableEx ,textbox ,Evolution des arrivées aux PF par principale Nationalité ,Evolution des arrivées aux PF par principal point d'entrée ,Evolution des nuitées EHTC par principale destination ,tableEx ,tableEx ,textbox ,textbox ,textbox ,shape. Please refer to the notes on this slide for details">
            <a:hlinkClick r:id="rId3"/>
          </p:cNvPr>
          <p:cNvPicPr>
            <a:picLocks noChangeAspect="1"/>
          </p:cNvPicPr>
          <p:nvPr/>
        </p:nvPicPr>
        <p:blipFill>
          <a:blip r:embed="rId4"/>
          <a:stretch>
            <a:fillRect/>
          </a:stretch>
        </p:blipFill>
        <p:spPr>
          <a:xfrm>
            <a:off x="428625" y="0"/>
            <a:ext cx="11325225" cy="6858000"/>
          </a:xfrm>
          <a:prstGeom prst="rect">
            <a:avLst/>
          </a:prstGeom>
          <a:noFill/>
        </p:spPr>
      </p:pic>
      <p:sp>
        <p:nvSpPr>
          <p:cNvPr id="4" name="Title" hidden="1"/>
          <p:cNvSpPr>
            <a:spLocks noGrp="1"/>
          </p:cNvSpPr>
          <p:nvPr>
            <p:ph type="title"/>
          </p:nvPr>
        </p:nvSpPr>
        <p:spPr/>
        <p:txBody>
          <a:bodyPr/>
          <a:lstStyle/>
          <a:p>
            <a:r>
              <a:t>Bilan Mois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ableEx ,tableEx ,tableEx ,slicer ,card ,card ,textbox ,image ,slicer ,textbox ,textbox ,textbox ,textbox ,textbox ,tableEx ,textbox ,Evolution des arrivées aux PF par principale Nationalité ,Evolution des Arrivées aux PF Par Principal point d'entrée ,Evolution des nuitées EHTC par principale destination ,tableEx ,tableEx ,textbox ,textbox ,textbox ,shape. Please refer to the notes on this slide for details">
            <a:hlinkClick r:id="rId3"/>
          </p:cNvPr>
          <p:cNvPicPr>
            <a:picLocks noChangeAspect="1"/>
          </p:cNvPicPr>
          <p:nvPr/>
        </p:nvPicPr>
        <p:blipFill>
          <a:blip r:embed="rId4"/>
          <a:stretch>
            <a:fillRect/>
          </a:stretch>
        </p:blipFill>
        <p:spPr>
          <a:xfrm>
            <a:off x="428625" y="0"/>
            <a:ext cx="11325225" cy="6858000"/>
          </a:xfrm>
          <a:prstGeom prst="rect">
            <a:avLst/>
          </a:prstGeom>
          <a:noFill/>
        </p:spPr>
      </p:pic>
      <p:sp>
        <p:nvSpPr>
          <p:cNvPr id="4" name="Title" hidden="1"/>
          <p:cNvSpPr>
            <a:spLocks noGrp="1"/>
          </p:cNvSpPr>
          <p:nvPr>
            <p:ph type="title"/>
          </p:nvPr>
        </p:nvSpPr>
        <p:spPr/>
        <p:txBody>
          <a:bodyPr/>
          <a:lstStyle/>
          <a:p>
            <a:r>
              <a:t>Bilan Cumul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rd ,card ,card ,tableEx ,card ,shape ,tableEx ,shape ,tableEx ,tableEx ,shape ,slicer ,tableEx ,tableEx ,slicer ,textbox ,Evolution des APFs par voix d'entrée ,Répartition des arrivées de touristes par point d'entrée (en %) ,card ,card ,card ,card ,shape ,shape ,card ,textbox ,textbox ,image ,shape ,card ,textbox ,image ,textbox ,card.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 APF Mois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rd ,card ,card ,tableEx ,tableEx ,shape ,tableEx ,tableEx ,shape ,card ,card ,shape ,shape ,slicer ,tableEx ,tableEx ,Evolution des APFs par voix d'entrée ,Evolution mensuelle des arrivées de touristes ,card ,card ,card ,shape ,card ,shape ,card ,card ,textbox ,textbox ,shape ,shape ,shape ,slicer ,image ,textbox ,shape ,textbox ,card ,image ,textbox ,card.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APF Cumul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ableEx ,tableEx ,tableEx ,tableEx ,shape ,slicer ,tableEx ,shape ,shape ,shape ,shape ,Taux d'occupation par principale province ,Taux d'occupation par type d'hébergement ,Nuitées par type de touristes ,card ,image ,image ,image ,tableEx ,shape ,card ,card ,card ,textbox ,textbox ,card ,textbox ,card ,card ,slicer ,image ,textbox ,textbox ,shape ,card ,card ,shape ,card ,card ,shape ,shape ,textbox ,textbox.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Nuitées Mois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ableEx ,tableEx ,Nuitées par type de touristes ,tableEx ,tableEx ,shape ,slicer ,tableEx ,Taux d'occupation par type d'hébergement ,Taux d'occupation par principale province ,tableEx ,textbox ,image ,card ,card ,shape ,card ,card ,shape ,card ,card ,textbox ,shape ,shape ,textbox ,card ,textbox ,textbox ,card ,textbox ,card ,card ,image ,image ,image ,shape ,shape ,textbox ,card ,slicer ,textbox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 Nuitées Cumul</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9</TotalTime>
  <Words>1191</Words>
  <Application>Microsoft Office PowerPoint</Application>
  <PresentationFormat>Grand écran</PresentationFormat>
  <Paragraphs>651</Paragraphs>
  <Slides>7</Slides>
  <Notes>7</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vt:i4>
      </vt:variant>
    </vt:vector>
  </HeadingPairs>
  <TitlesOfParts>
    <vt:vector size="12" baseType="lpstr">
      <vt:lpstr>Aptos</vt:lpstr>
      <vt:lpstr>Arial</vt:lpstr>
      <vt:lpstr>Calibri</vt:lpstr>
      <vt:lpstr>Calibri Light</vt:lpstr>
      <vt:lpstr>Custom Design</vt:lpstr>
      <vt:lpstr>Home</vt:lpstr>
      <vt:lpstr>Bilan Mois </vt:lpstr>
      <vt:lpstr>Bilan Cumul</vt:lpstr>
      <vt:lpstr> APF Mois </vt:lpstr>
      <vt:lpstr>APF Cumul</vt:lpstr>
      <vt:lpstr>Nuitées Mois</vt:lpstr>
      <vt:lpstr> Nuitées Cumul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ZT</cp:lastModifiedBy>
  <cp:revision>5</cp:revision>
  <dcterms:created xsi:type="dcterms:W3CDTF">2016-09-04T11:54:55Z</dcterms:created>
  <dcterms:modified xsi:type="dcterms:W3CDTF">2024-06-03T20:20:20Z</dcterms:modified>
</cp:coreProperties>
</file>